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8" r:id="rId4"/>
    <p:sldId id="257" r:id="rId5"/>
    <p:sldId id="259" r:id="rId6"/>
    <p:sldId id="263" r:id="rId7"/>
    <p:sldId id="260" r:id="rId8"/>
    <p:sldId id="261" r:id="rId9"/>
    <p:sldId id="264" r:id="rId10"/>
    <p:sldId id="265" r:id="rId11"/>
    <p:sldId id="266" r:id="rId12"/>
    <p:sldId id="270" r:id="rId13"/>
    <p:sldId id="267" r:id="rId14"/>
    <p:sldId id="268" r:id="rId15"/>
    <p:sldId id="271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63683-73E4-4B7E-AEDE-B075A7CB8EA7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8E4C-5317-4686-B7F8-9DDF8D4121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63683-73E4-4B7E-AEDE-B075A7CB8EA7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8E4C-5317-4686-B7F8-9DDF8D4121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63683-73E4-4B7E-AEDE-B075A7CB8EA7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8E4C-5317-4686-B7F8-9DDF8D4121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63683-73E4-4B7E-AEDE-B075A7CB8EA7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8E4C-5317-4686-B7F8-9DDF8D4121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63683-73E4-4B7E-AEDE-B075A7CB8EA7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8E4C-5317-4686-B7F8-9DDF8D4121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63683-73E4-4B7E-AEDE-B075A7CB8EA7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8E4C-5317-4686-B7F8-9DDF8D4121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63683-73E4-4B7E-AEDE-B075A7CB8EA7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8E4C-5317-4686-B7F8-9DDF8D4121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63683-73E4-4B7E-AEDE-B075A7CB8EA7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8E4C-5317-4686-B7F8-9DDF8D4121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63683-73E4-4B7E-AEDE-B075A7CB8EA7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8E4C-5317-4686-B7F8-9DDF8D4121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63683-73E4-4B7E-AEDE-B075A7CB8EA7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8E4C-5317-4686-B7F8-9DDF8D4121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63683-73E4-4B7E-AEDE-B075A7CB8EA7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8E4C-5317-4686-B7F8-9DDF8D4121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263683-73E4-4B7E-AEDE-B075A7CB8EA7}" type="datetimeFigureOut">
              <a:rPr lang="ru-RU" smtClean="0"/>
              <a:pPr/>
              <a:t>15.10.2014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38E4C-5317-4686-B7F8-9DDF8D4121C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Методы работы с мужчинами с позиции профилактики абортов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Бычков Сергей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papatrener.ru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8" name="Picture 4" descr="\\Дизайнер\d\Obmen\Для Бычкова\Презентации\лого-бычков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88640"/>
            <a:ext cx="2237193" cy="1944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\\Дизайнер\d\Obmen\Для Бычкова\Презентации\IMG_10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76672"/>
            <a:ext cx="9057741" cy="50851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3168351"/>
          </a:xfrm>
        </p:spPr>
        <p:txBody>
          <a:bodyPr>
            <a:normAutofit/>
          </a:bodyPr>
          <a:lstStyle/>
          <a:p>
            <a:r>
              <a:rPr lang="ru-RU" b="1" dirty="0" smtClean="0"/>
              <a:t>Около 80% абортов совершают замужние женщины</a:t>
            </a:r>
            <a:endParaRPr lang="ru-RU" b="1" dirty="0"/>
          </a:p>
        </p:txBody>
      </p:sp>
      <p:pic>
        <p:nvPicPr>
          <p:cNvPr id="1028" name="Picture 4" descr="\\Дизайнер\d\Obmen\Для Бычкова\Презентации\лого-бычков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188640"/>
            <a:ext cx="1574321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4608512"/>
          </a:xfrm>
        </p:spPr>
        <p:txBody>
          <a:bodyPr>
            <a:normAutofit/>
          </a:bodyPr>
          <a:lstStyle/>
          <a:p>
            <a:r>
              <a:rPr lang="ru-RU" b="1" dirty="0" smtClean="0"/>
              <a:t>Страх финансового обеспечения!</a:t>
            </a:r>
            <a:endParaRPr lang="ru-RU" b="1" dirty="0"/>
          </a:p>
        </p:txBody>
      </p:sp>
      <p:pic>
        <p:nvPicPr>
          <p:cNvPr id="1028" name="Picture 4" descr="\\Дизайнер\d\Obmen\Для Бычкова\Презентации\лого-бычков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188640"/>
            <a:ext cx="1574321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4752527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chemeClr val="tx2">
                    <a:lumMod val="75000"/>
                  </a:schemeClr>
                </a:solidFill>
              </a:rPr>
              <a:t>Папа-школа</a:t>
            </a:r>
            <a:r>
              <a:rPr lang="ru-RU" sz="60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6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b="1" dirty="0" smtClean="0"/>
              <a:t>- 5</a:t>
            </a:r>
            <a:r>
              <a:rPr lang="ru-RU" b="1" dirty="0" smtClean="0"/>
              <a:t> лет в Беларуси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- более 250 отцов 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- 30 групп</a:t>
            </a:r>
            <a:br>
              <a:rPr lang="ru-RU" b="1" dirty="0" smtClean="0"/>
            </a:br>
            <a:r>
              <a:rPr lang="ru-RU" b="1" dirty="0" smtClean="0"/>
              <a:t>- 118 встреч</a:t>
            </a:r>
            <a:endParaRPr lang="ru-RU" b="1" dirty="0"/>
          </a:p>
        </p:txBody>
      </p:sp>
      <p:pic>
        <p:nvPicPr>
          <p:cNvPr id="1028" name="Picture 4" descr="\\Дизайнер\d\Obmen\Для Бычкова\Презентации\лого-бычков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188640"/>
            <a:ext cx="1574321" cy="1368152"/>
          </a:xfrm>
          <a:prstGeom prst="rect">
            <a:avLst/>
          </a:prstGeom>
          <a:noFill/>
        </p:spPr>
      </p:pic>
      <p:pic>
        <p:nvPicPr>
          <p:cNvPr id="4" name="Picture 4" descr="\\Дизайнер\d\Obmen\Для Бычкова\Презентации\лого-бычков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88640"/>
            <a:ext cx="1574321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E:\Фото\Папа-школа и тренинги\25 группа 9.11.13\20131109_1304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214313"/>
            <a:ext cx="41910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4" descr="E:\Фото\Папа-школа и тренинги\26 группа 25.01.14\20140125_1305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214313"/>
            <a:ext cx="41910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5" descr="E:\Фото\Папа-школа и тренинги\27 группа 5.04.14\27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3714750"/>
            <a:ext cx="43307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6" descr="E:\Фото\Папа-школа и тренинги\28 группа 24.05.2014\20140524_13063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3" y="3589338"/>
            <a:ext cx="4143375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\\Дизайнер\d\Obmen\Для Бычкова\Презентации\IMG_10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500" y="764704"/>
            <a:ext cx="8849996" cy="49685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\\Дизайнер\d\Obmen\Для Бычкова\Презентации\IMG_10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10549"/>
            <a:ext cx="8568952" cy="48107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4320479"/>
          </a:xfrm>
        </p:spPr>
        <p:txBody>
          <a:bodyPr>
            <a:normAutofit/>
          </a:bodyPr>
          <a:lstStyle/>
          <a:p>
            <a:r>
              <a:rPr lang="ru-RU" sz="6000" b="1" dirty="0" err="1" smtClean="0">
                <a:solidFill>
                  <a:schemeClr val="tx2">
                    <a:lumMod val="75000"/>
                  </a:schemeClr>
                </a:solidFill>
              </a:rPr>
              <a:t>Папа-клубы</a:t>
            </a:r>
            <a:r>
              <a:rPr lang="ru-RU" sz="60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6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1028" name="Picture 4" descr="\\Дизайнер\d\Obmen\Для Бычкова\Презентации\лого-бычков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188640"/>
            <a:ext cx="1574321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4320479"/>
          </a:xfrm>
        </p:spPr>
        <p:txBody>
          <a:bodyPr>
            <a:normAutofit/>
          </a:bodyPr>
          <a:lstStyle/>
          <a:p>
            <a:endParaRPr lang="ru-RU" b="1" dirty="0"/>
          </a:p>
        </p:txBody>
      </p:sp>
      <p:pic>
        <p:nvPicPr>
          <p:cNvPr id="4" name="Picture 13" descr="DSC038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92696"/>
            <a:ext cx="7776864" cy="5833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4320479"/>
          </a:xfrm>
        </p:spPr>
        <p:txBody>
          <a:bodyPr>
            <a:normAutofit/>
          </a:bodyPr>
          <a:lstStyle/>
          <a:p>
            <a:endParaRPr lang="ru-RU" b="1" dirty="0"/>
          </a:p>
        </p:txBody>
      </p:sp>
      <p:pic>
        <p:nvPicPr>
          <p:cNvPr id="5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5"/>
            <a:ext cx="8496944" cy="637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исследования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500" y="2017713"/>
          <a:ext cx="8383616" cy="4125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0300"/>
                <a:gridCol w="1991508"/>
                <a:gridCol w="2095904"/>
                <a:gridCol w="2095904"/>
              </a:tblGrid>
              <a:tr h="6876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Название переменных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Количество баллов до участия в групповой работе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Количество баллов после участия в групповой работе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Уменьшение интенсивности страхов (в процентах)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76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Страхи связанные с проблемами во время родов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768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726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6,9%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876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Страхи связанные с готовностью к отцовству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474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423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5,5%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876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Страхи связанные с уходом за ребенком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1 374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1 071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22,1%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876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Страхи связанные с отношениями с супругой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694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643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7,3%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876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Страхи связанные с финансовым </a:t>
                      </a:r>
                      <a:r>
                        <a:rPr lang="ru-RU" sz="14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обеспечением</a:t>
                      </a:r>
                      <a:endParaRPr lang="ru-RU" sz="11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295</a:t>
                      </a:r>
                      <a:endParaRPr lang="ru-RU" sz="11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270</a:t>
                      </a:r>
                      <a:endParaRPr lang="ru-RU" sz="11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8,5%</a:t>
                      </a:r>
                      <a:endParaRPr lang="ru-RU" sz="11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4320479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chemeClr val="tx2">
                    <a:lumMod val="75000"/>
                  </a:schemeClr>
                </a:solidFill>
              </a:rPr>
              <a:t>День отца!</a:t>
            </a:r>
            <a:br>
              <a:rPr lang="ru-RU" sz="6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1028" name="Picture 4" descr="\\Дизайнер\d\Obmen\Для Бычкова\Презентации\лого-бычков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188640"/>
            <a:ext cx="1574321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4320479"/>
          </a:xfrm>
        </p:spPr>
        <p:txBody>
          <a:bodyPr>
            <a:normAutofit/>
          </a:bodyPr>
          <a:lstStyle/>
          <a:p>
            <a:endParaRPr lang="ru-RU" b="1" dirty="0"/>
          </a:p>
        </p:txBody>
      </p:sp>
      <p:pic>
        <p:nvPicPr>
          <p:cNvPr id="4098" name="Picture 2" descr="\\Дизайнер\d\Obmen\Для Бычкова\Презентации\День отц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40960" cy="6453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556793"/>
            <a:ext cx="8496944" cy="4608512"/>
          </a:xfrm>
        </p:spPr>
        <p:txBody>
          <a:bodyPr>
            <a:normAutofit/>
          </a:bodyPr>
          <a:lstStyle/>
          <a:p>
            <a:r>
              <a:rPr lang="ru-RU" b="1" dirty="0" smtClean="0"/>
              <a:t>- индивидуальная и групповая работа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- </a:t>
            </a:r>
            <a:r>
              <a:rPr lang="ru-RU" b="1" dirty="0" smtClean="0"/>
              <a:t>пример успешных семей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- популяризация семьи</a:t>
            </a:r>
            <a:endParaRPr lang="ru-RU" b="1" dirty="0"/>
          </a:p>
        </p:txBody>
      </p:sp>
      <p:pic>
        <p:nvPicPr>
          <p:cNvPr id="1028" name="Picture 4" descr="\\Дизайнер\d\Obmen\Для Бычкова\Презентации\лого-бычков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188640"/>
            <a:ext cx="1574321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9" descr="Питерскаая фотка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53852"/>
            <a:ext cx="8784976" cy="5883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109</Words>
  <Application>Microsoft Office PowerPoint</Application>
  <PresentationFormat>Экран (4:3)</PresentationFormat>
  <Paragraphs>34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Методы работы с мужчинами с позиции профилактики абортов</vt:lpstr>
      <vt:lpstr>Слайд 2</vt:lpstr>
      <vt:lpstr>Около 80% абортов совершают замужние женщины</vt:lpstr>
      <vt:lpstr>Страх финансового обеспечения!</vt:lpstr>
      <vt:lpstr>Папа-школа - 5 лет в Беларуси - более 250 отцов  - 30 групп - 118 встреч</vt:lpstr>
      <vt:lpstr>Слайд 6</vt:lpstr>
      <vt:lpstr>Слайд 7</vt:lpstr>
      <vt:lpstr>Слайд 8</vt:lpstr>
      <vt:lpstr>Папа-клубы  </vt:lpstr>
      <vt:lpstr>Слайд 10</vt:lpstr>
      <vt:lpstr>Слайд 11</vt:lpstr>
      <vt:lpstr>Результаты исследования </vt:lpstr>
      <vt:lpstr>День отца!  </vt:lpstr>
      <vt:lpstr>Слайд 14</vt:lpstr>
      <vt:lpstr>- индивидуальная и групповая работа  - пример успешных семей  - популяризация семьи</vt:lpstr>
      <vt:lpstr>Слайд 16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Методы работы с мужчинами с позиции профилактики абортов</dc:title>
  <dc:creator>Тк</dc:creator>
  <cp:lastModifiedBy>Тк</cp:lastModifiedBy>
  <cp:revision>10</cp:revision>
  <dcterms:created xsi:type="dcterms:W3CDTF">2014-10-14T13:38:27Z</dcterms:created>
  <dcterms:modified xsi:type="dcterms:W3CDTF">2014-10-15T06:03:54Z</dcterms:modified>
</cp:coreProperties>
</file>